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579" r:id="rId3"/>
    <p:sldId id="530" r:id="rId4"/>
    <p:sldId id="355" r:id="rId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6600"/>
    <a:srgbClr val="0000FF"/>
    <a:srgbClr val="FFFFCC"/>
    <a:srgbClr val="FFFF99"/>
    <a:srgbClr val="0066FF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1" autoAdjust="0"/>
    <p:restoredTop sz="93388" autoAdjust="0"/>
  </p:normalViewPr>
  <p:slideViewPr>
    <p:cSldViewPr snapToGrid="0">
      <p:cViewPr>
        <p:scale>
          <a:sx n="66" d="100"/>
          <a:sy n="66" d="100"/>
        </p:scale>
        <p:origin x="-1062" y="-126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5363" y="0"/>
            <a:ext cx="3032337" cy="46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620" y="0"/>
            <a:ext cx="3032337" cy="46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65363" y="8817548"/>
            <a:ext cx="3032337" cy="46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620" y="8817548"/>
            <a:ext cx="3032337" cy="46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fld id="{A444820B-1D91-4441-8890-8B52841629B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82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5363" y="0"/>
            <a:ext cx="3032337" cy="46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620" y="0"/>
            <a:ext cx="3032337" cy="46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10287"/>
            <a:ext cx="5598160" cy="4177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65363" y="8817548"/>
            <a:ext cx="3032337" cy="46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620" y="8817548"/>
            <a:ext cx="3032337" cy="46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buFontTx/>
              <a:buNone/>
              <a:defRPr sz="1200" smtClean="0"/>
            </a:lvl1pPr>
          </a:lstStyle>
          <a:p>
            <a:pPr>
              <a:defRPr/>
            </a:pPr>
            <a:fld id="{0CFD3261-04B4-427A-A7A5-7C32D2929D8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11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3B098-AA75-4B32-A755-ED28D462A49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8D3EB-22DC-4D61-BF80-D2AE4129F2F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63E02-8DC6-45BA-8418-F386E44E858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15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AE3C-A169-4AD0-911B-016C95EF83E5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ל'/תשרי/תשע"ה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E9FB-253F-411B-A384-FC72EC980EE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413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AE3C-A169-4AD0-911B-016C95EF83E5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ל'/תשרי/תשע"ה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E9FB-253F-411B-A384-FC72EC980EE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631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AE3C-A169-4AD0-911B-016C95EF83E5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ל'/תשרי/תשע"ה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E9FB-253F-411B-A384-FC72EC980EE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668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AE3C-A169-4AD0-911B-016C95EF83E5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ל'/תשרי/תשע"ה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E9FB-253F-411B-A384-FC72EC980EE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414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AE3C-A169-4AD0-911B-016C95EF83E5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ל'/תשרי/תשע"ה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E9FB-253F-411B-A384-FC72EC980EE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77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AE3C-A169-4AD0-911B-016C95EF83E5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ל'/תשרי/תשע"ה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E9FB-253F-411B-A384-FC72EC980EE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6001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AE3C-A169-4AD0-911B-016C95EF83E5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ל'/תשרי/תשע"ה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E9FB-253F-411B-A384-FC72EC980EE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301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AE3C-A169-4AD0-911B-016C95EF83E5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ל'/תשרי/תשע"ה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E9FB-253F-411B-A384-FC72EC980EE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51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98A80-DCBF-4545-83B7-168EC7B10F4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165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AE3C-A169-4AD0-911B-016C95EF83E5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ל'/תשרי/תשע"ה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E9FB-253F-411B-A384-FC72EC980EE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512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AE3C-A169-4AD0-911B-016C95EF83E5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ל'/תשרי/תשע"ה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E9FB-253F-411B-A384-FC72EC980EE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0552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AE3C-A169-4AD0-911B-016C95EF83E5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ל'/תשרי/תשע"ה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E9FB-253F-411B-A384-FC72EC980EED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2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6F19C-E0D3-424A-B1A6-F0B7C94E3E8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4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A33DE-55F7-455A-A780-1C968FF2A1A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0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F0ACC-76B3-47E6-85FD-22CED04E68F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1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7DC26-A9E9-4137-B682-3A161739B54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6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B8173-0E4D-47B4-A980-57FA854793C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78932-C218-444B-9AED-B93147BD6A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91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21C43-C46E-414F-9090-C51FB68BE2E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2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smtClean="0"/>
            </a:lvl1pPr>
          </a:lstStyle>
          <a:p>
            <a:pPr>
              <a:defRPr/>
            </a:pPr>
            <a:fld id="{A532A54C-4DCC-4F96-953E-EE55983361C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2C3AE3C-A169-4AD0-911B-016C95EF83E5}" type="datetimeFigureOut">
              <a:rPr lang="he-IL" smtClean="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rPr>
              <a:pPr rtl="1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ל'/תשרי/תשע"ה</a:t>
            </a:fld>
            <a:endParaRPr lang="he-IL">
              <a:solidFill>
                <a:prstClr val="black">
                  <a:tint val="75000"/>
                </a:prstClr>
              </a:solidFill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he-IL">
              <a:solidFill>
                <a:prstClr val="black">
                  <a:tint val="75000"/>
                </a:prstClr>
              </a:solidFill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FAA7E9FB-253F-411B-A384-FC72EC980EED}" type="slidenum">
              <a:rPr lang="he-IL" smtClean="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rPr>
              <a:pPr rtl="1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he-IL">
              <a:solidFill>
                <a:prstClr val="black">
                  <a:tint val="75000"/>
                </a:prstClr>
              </a:solidFill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129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ישר 4"/>
          <p:cNvCxnSpPr/>
          <p:nvPr/>
        </p:nvCxnSpPr>
        <p:spPr>
          <a:xfrm>
            <a:off x="0" y="6669088"/>
            <a:ext cx="9144000" cy="73025"/>
          </a:xfrm>
          <a:prstGeom prst="line">
            <a:avLst/>
          </a:prstGeom>
          <a:ln w="476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 rot="5400000" flipH="1" flipV="1">
            <a:off x="5607050" y="3429000"/>
            <a:ext cx="6858000" cy="0"/>
          </a:xfrm>
          <a:prstGeom prst="line">
            <a:avLst/>
          </a:prstGeom>
          <a:ln w="476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ישר 10"/>
          <p:cNvCxnSpPr/>
          <p:nvPr/>
        </p:nvCxnSpPr>
        <p:spPr>
          <a:xfrm>
            <a:off x="0" y="6597650"/>
            <a:ext cx="9144000" cy="71438"/>
          </a:xfrm>
          <a:prstGeom prst="line">
            <a:avLst/>
          </a:prstGeom>
          <a:ln w="476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ישר 11"/>
          <p:cNvCxnSpPr/>
          <p:nvPr/>
        </p:nvCxnSpPr>
        <p:spPr>
          <a:xfrm rot="5400000" flipH="1" flipV="1">
            <a:off x="5535613" y="3429000"/>
            <a:ext cx="6858000" cy="0"/>
          </a:xfrm>
          <a:prstGeom prst="line">
            <a:avLst/>
          </a:prstGeom>
          <a:ln w="476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71775" y="6308725"/>
            <a:ext cx="2808288" cy="25400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he-IL" sz="1050" dirty="0">
              <a:solidFill>
                <a:prstClr val="white"/>
              </a:solidFill>
              <a:latin typeface="Calibri"/>
              <a:cs typeface="Arial"/>
            </a:endParaRPr>
          </a:p>
        </p:txBody>
      </p:sp>
      <p:pic>
        <p:nvPicPr>
          <p:cNvPr id="13320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1196975"/>
            <a:ext cx="8342312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981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19275" y="746125"/>
            <a:ext cx="5519738" cy="588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5257800" y="25908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endParaRPr lang="he-IL" sz="3200">
              <a:solidFill>
                <a:schemeClr val="bg1"/>
              </a:solidFill>
              <a:latin typeface="Times" charset="0"/>
            </a:endParaRPr>
          </a:p>
        </p:txBody>
      </p:sp>
      <p:sp>
        <p:nvSpPr>
          <p:cNvPr id="8196" name="Text Box 5" descr="Wide downward diagonal"/>
          <p:cNvSpPr txBox="1">
            <a:spLocks noChangeArrowheads="1"/>
          </p:cNvSpPr>
          <p:nvPr/>
        </p:nvSpPr>
        <p:spPr bwMode="auto">
          <a:xfrm>
            <a:off x="2377884" y="195263"/>
            <a:ext cx="46198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wdDnDiag">
                  <a:fgClr>
                    <a:schemeClr val="tx2"/>
                  </a:fgClr>
                  <a:bgClr>
                    <a:srgbClr val="FFFFFF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  <a:buNone/>
            </a:pPr>
            <a:r>
              <a:rPr lang="en-US" b="1" dirty="0" smtClean="0">
                <a:solidFill>
                  <a:srgbClr val="CC3300"/>
                </a:solidFill>
              </a:rPr>
              <a:t>Phases of decomposition</a:t>
            </a:r>
            <a:endParaRPr lang="he-IL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"/>
          <p:cNvSpPr>
            <a:spLocks noChangeArrowheads="1"/>
          </p:cNvSpPr>
          <p:nvPr/>
        </p:nvSpPr>
        <p:spPr bwMode="auto">
          <a:xfrm>
            <a:off x="2455863" y="1807489"/>
            <a:ext cx="4132262" cy="3986213"/>
          </a:xfrm>
          <a:prstGeom prst="triangle">
            <a:avLst>
              <a:gd name="adj" fmla="val 50000"/>
            </a:avLst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9219" name="Text Box 5" descr="Wide downward diagonal"/>
          <p:cNvSpPr txBox="1">
            <a:spLocks noChangeArrowheads="1"/>
          </p:cNvSpPr>
          <p:nvPr/>
        </p:nvSpPr>
        <p:spPr bwMode="auto">
          <a:xfrm>
            <a:off x="3090863" y="966114"/>
            <a:ext cx="2838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wdDnDiag">
                  <a:fgClr>
                    <a:schemeClr val="tx2"/>
                  </a:fgClr>
                  <a:bgClr>
                    <a:srgbClr val="FFFFFF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b="1" dirty="0">
                <a:solidFill>
                  <a:srgbClr val="C00000"/>
                </a:solidFill>
              </a:rPr>
              <a:t>Climate</a:t>
            </a:r>
          </a:p>
        </p:txBody>
      </p:sp>
      <p:sp>
        <p:nvSpPr>
          <p:cNvPr id="9220" name="Text Box 6" descr="Wide downward diagonal"/>
          <p:cNvSpPr txBox="1">
            <a:spLocks noChangeArrowheads="1"/>
          </p:cNvSpPr>
          <p:nvPr/>
        </p:nvSpPr>
        <p:spPr bwMode="auto">
          <a:xfrm>
            <a:off x="6411009" y="5017420"/>
            <a:ext cx="2662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wdDnDiag">
                  <a:fgClr>
                    <a:schemeClr val="tx2"/>
                  </a:fgClr>
                  <a:bgClr>
                    <a:srgbClr val="FFFFFF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en-US" b="1" dirty="0">
                <a:solidFill>
                  <a:srgbClr val="C00000"/>
                </a:solidFill>
              </a:rPr>
              <a:t>Decomposers</a:t>
            </a:r>
          </a:p>
        </p:txBody>
      </p:sp>
      <p:sp>
        <p:nvSpPr>
          <p:cNvPr id="9221" name="Text Box 7" descr="Wide downward diagonal"/>
          <p:cNvSpPr txBox="1">
            <a:spLocks noChangeArrowheads="1"/>
          </p:cNvSpPr>
          <p:nvPr/>
        </p:nvSpPr>
        <p:spPr bwMode="auto">
          <a:xfrm>
            <a:off x="627063" y="4924888"/>
            <a:ext cx="2057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wdDnDiag">
                  <a:fgClr>
                    <a:schemeClr val="tx2"/>
                  </a:fgClr>
                  <a:bgClr>
                    <a:srgbClr val="FFFFFF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en-US" b="1" dirty="0">
                <a:solidFill>
                  <a:srgbClr val="C00000"/>
                </a:solidFill>
              </a:rPr>
              <a:t>Plant litter quality</a:t>
            </a:r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 flipV="1">
            <a:off x="3253694" y="2842992"/>
            <a:ext cx="1257300" cy="24765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>
            <a:off x="3348944" y="5376642"/>
            <a:ext cx="230505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>
            <a:off x="4625294" y="2823942"/>
            <a:ext cx="990600" cy="24574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25" name="Rectangle 11" descr="Wide downward diagonal"/>
          <p:cNvSpPr>
            <a:spLocks noChangeArrowheads="1"/>
          </p:cNvSpPr>
          <p:nvPr/>
        </p:nvSpPr>
        <p:spPr bwMode="auto">
          <a:xfrm>
            <a:off x="3106738" y="1434427"/>
            <a:ext cx="31918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wdDnDiag">
                  <a:fgClr>
                    <a:schemeClr val="tx2"/>
                  </a:fgClr>
                  <a:bgClr>
                    <a:srgbClr val="FFFFFF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000" dirty="0"/>
              <a:t>(environmental conditions)</a:t>
            </a:r>
          </a:p>
        </p:txBody>
      </p:sp>
      <p:sp>
        <p:nvSpPr>
          <p:cNvPr id="9226" name="Rectangle 12" descr="Wide downward diagonal"/>
          <p:cNvSpPr>
            <a:spLocks noChangeArrowheads="1"/>
          </p:cNvSpPr>
          <p:nvPr/>
        </p:nvSpPr>
        <p:spPr bwMode="auto">
          <a:xfrm>
            <a:off x="433388" y="5825001"/>
            <a:ext cx="28071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wdDnDiag">
                  <a:fgClr>
                    <a:schemeClr val="tx2"/>
                  </a:fgClr>
                  <a:bgClr>
                    <a:srgbClr val="FFFFFF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000" dirty="0"/>
              <a:t>(chemical composition)</a:t>
            </a:r>
          </a:p>
        </p:txBody>
      </p:sp>
      <p:sp>
        <p:nvSpPr>
          <p:cNvPr id="9227" name="Rectangle 13" descr="Wide downward diagonal"/>
          <p:cNvSpPr>
            <a:spLocks noChangeArrowheads="1"/>
          </p:cNvSpPr>
          <p:nvPr/>
        </p:nvSpPr>
        <p:spPr bwMode="auto">
          <a:xfrm>
            <a:off x="6095102" y="5790529"/>
            <a:ext cx="29193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wdDnDiag">
                  <a:fgClr>
                    <a:schemeClr val="tx2"/>
                  </a:fgClr>
                  <a:bgClr>
                    <a:srgbClr val="FFFFFF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000" dirty="0"/>
              <a:t>(nature and abundance)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pattFill prst="wdDnDiag">
                <a:fgClr>
                  <a:schemeClr val="tx2"/>
                </a:fgClr>
                <a:bgClr>
                  <a:srgbClr val="FFFFFF"/>
                </a:bgClr>
              </a:patt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pattFill prst="wdDnDiag">
                <a:fgClr>
                  <a:schemeClr val="tx2"/>
                </a:fgClr>
                <a:bgClr>
                  <a:srgbClr val="FFFFFF"/>
                </a:bgClr>
              </a:patt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10443</TotalTime>
  <Words>21</Words>
  <Application>Microsoft Office PowerPoint</Application>
  <PresentationFormat>On-screen Show (4:3)</PresentationFormat>
  <Paragraphs>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Default Design</vt:lpstr>
      <vt:lpstr>Office Theme</vt:lpstr>
      <vt:lpstr>PowerPoint Presentation</vt:lpstr>
      <vt:lpstr>PowerPoint Presentation</vt:lpstr>
      <vt:lpstr>PowerPoint Presentation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Hagit</dc:creator>
  <cp:lastModifiedBy>Kari O'Connell</cp:lastModifiedBy>
  <cp:revision>857</cp:revision>
  <cp:lastPrinted>2013-02-25T21:14:46Z</cp:lastPrinted>
  <dcterms:created xsi:type="dcterms:W3CDTF">2004-12-22T17:15:44Z</dcterms:created>
  <dcterms:modified xsi:type="dcterms:W3CDTF">2014-10-24T21:18:38Z</dcterms:modified>
</cp:coreProperties>
</file>